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99" r:id="rId17"/>
    <p:sldId id="432" r:id="rId18"/>
    <p:sldId id="345" r:id="rId19"/>
    <p:sldId id="346" r:id="rId20"/>
    <p:sldId id="347" r:id="rId21"/>
    <p:sldId id="348" r:id="rId22"/>
    <p:sldId id="349" r:id="rId23"/>
    <p:sldId id="440" r:id="rId24"/>
    <p:sldId id="442" r:id="rId25"/>
    <p:sldId id="441" r:id="rId26"/>
    <p:sldId id="431" r:id="rId27"/>
    <p:sldId id="433" r:id="rId28"/>
    <p:sldId id="436" r:id="rId29"/>
    <p:sldId id="434" r:id="rId30"/>
    <p:sldId id="435" r:id="rId31"/>
    <p:sldId id="437" r:id="rId32"/>
    <p:sldId id="438" r:id="rId33"/>
    <p:sldId id="4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4660"/>
  </p:normalViewPr>
  <p:slideViewPr>
    <p:cSldViewPr snapToGrid="0">
      <p:cViewPr varScale="1">
        <p:scale>
          <a:sx n="83" d="100"/>
          <a:sy n="83" d="100"/>
        </p:scale>
        <p:origin x="-658"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DAE81F86-01F4-4856-BDDF-3D5BC4530DCE}"/>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53E1C6E-7D45-4DE3-A51D-3441C948032F}"/>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5C84BC7-18AF-4C06-ACDB-EC2BE129C67A}"/>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2E0A4DC-7735-47AD-851A-C745996242DD}"/>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164A991A-C6AB-403A-B977-F46238364B05}"/>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F545AF0-178D-49FD-8D2A-89C0433B65B0}"/>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a16="http://schemas.microsoft.com/office/drawing/2014/main" xmlns=""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960EBD2-2B98-43A1-B284-EDEE62651BD0}"/>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8" name="Footer Placeholder 7">
            <a:extLst>
              <a:ext uri="{FF2B5EF4-FFF2-40B4-BE49-F238E27FC236}">
                <a16:creationId xmlns:a16="http://schemas.microsoft.com/office/drawing/2014/main" xmlns=""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BF2182A-79CE-45F7-8387-6C454837E86A}"/>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4" name="Footer Placeholder 3">
            <a:extLst>
              <a:ext uri="{FF2B5EF4-FFF2-40B4-BE49-F238E27FC236}">
                <a16:creationId xmlns:a16="http://schemas.microsoft.com/office/drawing/2014/main" xmlns=""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8D1A081-B71C-4345-89F8-9CC0E8E6C347}"/>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3" name="Footer Placeholder 2">
            <a:extLst>
              <a:ext uri="{FF2B5EF4-FFF2-40B4-BE49-F238E27FC236}">
                <a16:creationId xmlns:a16="http://schemas.microsoft.com/office/drawing/2014/main" xmlns=""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CBFC060-5E9C-455B-AE8D-53ED20C9EC35}"/>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a16="http://schemas.microsoft.com/office/drawing/2014/main" xmlns=""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D96042A-E778-40B6-87F9-2CB8B95905A1}"/>
              </a:ext>
            </a:extLst>
          </p:cNvPr>
          <p:cNvSpPr>
            <a:spLocks noGrp="1"/>
          </p:cNvSpPr>
          <p:nvPr>
            <p:ph type="dt" sz="half" idx="10"/>
          </p:nvPr>
        </p:nvSpPr>
        <p:spPr/>
        <p:txBody>
          <a:bodyPr/>
          <a:lstStyle/>
          <a:p>
            <a:fld id="{B3B48485-EDEB-4E5A-BB3A-BC2391E627B4}" type="datetimeFigureOut">
              <a:rPr lang="en-IN" smtClean="0"/>
              <a:pPr/>
              <a:t>23-07-2020</a:t>
            </a:fld>
            <a:endParaRPr lang="en-IN"/>
          </a:p>
        </p:txBody>
      </p:sp>
      <p:sp>
        <p:nvSpPr>
          <p:cNvPr id="6" name="Footer Placeholder 5">
            <a:extLst>
              <a:ext uri="{FF2B5EF4-FFF2-40B4-BE49-F238E27FC236}">
                <a16:creationId xmlns:a16="http://schemas.microsoft.com/office/drawing/2014/main" xmlns=""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23-07-2020</a:t>
            </a:fld>
            <a:endParaRPr lang="en-IN"/>
          </a:p>
        </p:txBody>
      </p:sp>
      <p:sp>
        <p:nvSpPr>
          <p:cNvPr id="5" name="Footer Placeholder 4">
            <a:extLst>
              <a:ext uri="{FF2B5EF4-FFF2-40B4-BE49-F238E27FC236}">
                <a16:creationId xmlns:a16="http://schemas.microsoft.com/office/drawing/2014/main" xmlns=""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xmlns=""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67D267-3931-42EE-8A02-E5E64C3D8236}"/>
              </a:ext>
            </a:extLst>
          </p:cNvPr>
          <p:cNvSpPr>
            <a:spLocks noGrp="1"/>
          </p:cNvSpPr>
          <p:nvPr>
            <p:ph type="ctrTitle"/>
          </p:nvPr>
        </p:nvSpPr>
        <p:spPr/>
        <p:txBody>
          <a:bodyPr>
            <a:normAutofit fontScale="90000"/>
          </a:bodyPr>
          <a:lstStyle/>
          <a:p>
            <a:r>
              <a:rPr lang="en-IN" sz="4900" dirty="0" smtClean="0"/>
              <a:t>Introduction </a:t>
            </a:r>
            <a:br>
              <a:rPr lang="en-IN" sz="4900" dirty="0" smtClean="0"/>
            </a:br>
            <a:r>
              <a:rPr lang="en-IN" sz="4900" dirty="0" smtClean="0"/>
              <a:t>to</a:t>
            </a:r>
            <a:br>
              <a:rPr lang="en-IN" sz="4900" dirty="0" smtClean="0"/>
            </a:br>
            <a:r>
              <a:rPr lang="en-IN" sz="4900" dirty="0" smtClean="0"/>
              <a:t>Data Science and Machine </a:t>
            </a:r>
            <a:r>
              <a:rPr lang="en-IN" sz="4900" dirty="0"/>
              <a:t>Learning </a:t>
            </a:r>
            <a:r>
              <a:rPr lang="en-IN" dirty="0" smtClean="0"/>
              <a:t>-</a:t>
            </a:r>
            <a:endParaRPr lang="en-IN" dirty="0"/>
          </a:p>
        </p:txBody>
      </p:sp>
      <p:sp>
        <p:nvSpPr>
          <p:cNvPr id="3" name="Subtitle 2">
            <a:extLst>
              <a:ext uri="{FF2B5EF4-FFF2-40B4-BE49-F238E27FC236}">
                <a16:creationId xmlns:a16="http://schemas.microsoft.com/office/drawing/2014/main" xmlns="" id="{4959FEE3-B41D-441A-ADEC-C99C8C971605}"/>
              </a:ext>
            </a:extLst>
          </p:cNvPr>
          <p:cNvSpPr>
            <a:spLocks noGrp="1"/>
          </p:cNvSpPr>
          <p:nvPr>
            <p:ph type="subTitle" idx="1"/>
          </p:nvPr>
        </p:nvSpPr>
        <p:spPr/>
        <p:txBody>
          <a:bodyPr/>
          <a:lstStyle/>
          <a:p>
            <a:r>
              <a:rPr lang="en-IN" dirty="0"/>
              <a:t>Raghu Prasad K </a:t>
            </a:r>
            <a:r>
              <a:rPr lang="en-IN" dirty="0" smtClean="0"/>
              <a:t>S</a:t>
            </a:r>
          </a:p>
          <a:p>
            <a:r>
              <a:rPr lang="en-IN" dirty="0" smtClean="0"/>
              <a:t>9845547471</a:t>
            </a:r>
          </a:p>
          <a:p>
            <a:r>
              <a:rPr lang="en-IN" dirty="0" err="1" smtClean="0"/>
              <a:t>Infidata</a:t>
            </a:r>
            <a:r>
              <a:rPr lang="en-IN" dirty="0" smtClean="0"/>
              <a:t> Technologies</a:t>
            </a:r>
            <a:endParaRPr lang="en-IN" dirty="0"/>
          </a:p>
        </p:txBody>
      </p:sp>
    </p:spTree>
    <p:extLst>
      <p:ext uri="{BB962C8B-B14F-4D97-AF65-F5344CB8AC3E}">
        <p14:creationId xmlns:p14="http://schemas.microsoft.com/office/powerpoint/2010/main" xmlns="" val="332391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p14="http://schemas.microsoft.com/office/powerpoint/2010/main" xmlns="" val="3288339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p14="http://schemas.microsoft.com/office/powerpoint/2010/main" xmlns="" val="152341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a16="http://schemas.microsoft.com/office/drawing/2014/main" xmlns="" id="{40A84D78-2CB3-4120-BC7B-197DE91F92F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665305" y="1520889"/>
            <a:ext cx="7007291" cy="5075854"/>
          </a:xfrm>
          <a:prstGeom prst="rect">
            <a:avLst/>
          </a:prstGeom>
        </p:spPr>
      </p:pic>
    </p:spTree>
    <p:extLst>
      <p:ext uri="{BB962C8B-B14F-4D97-AF65-F5344CB8AC3E}">
        <p14:creationId xmlns:p14="http://schemas.microsoft.com/office/powerpoint/2010/main" xmlns="" val="1822809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xmlns=""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r>
              <a:rPr lang="en-US" dirty="0"/>
              <a:t/>
            </a:r>
            <a:br>
              <a:rPr lang="en-US" dirty="0"/>
            </a:br>
            <a:endParaRPr lang="en-US" dirty="0"/>
          </a:p>
        </p:txBody>
      </p:sp>
    </p:spTree>
    <p:extLst>
      <p:ext uri="{BB962C8B-B14F-4D97-AF65-F5344CB8AC3E}">
        <p14:creationId xmlns:p14="http://schemas.microsoft.com/office/powerpoint/2010/main" xmlns="" val="1355491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a16="http://schemas.microsoft.com/office/drawing/2014/main" xmlns=""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xmlns=""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xmlns=""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r>
              <a:rPr lang="en-US" dirty="0"/>
              <a:t/>
            </a:r>
            <a:br>
              <a:rPr lang="en-US" dirty="0"/>
            </a:br>
            <a:endParaRPr lang="en-US" dirty="0"/>
          </a:p>
        </p:txBody>
      </p:sp>
    </p:spTree>
    <p:extLst>
      <p:ext uri="{BB962C8B-B14F-4D97-AF65-F5344CB8AC3E}">
        <p14:creationId xmlns:p14="http://schemas.microsoft.com/office/powerpoint/2010/main" xmlns="" val="170466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a16="http://schemas.microsoft.com/office/drawing/2014/main" xmlns="" id="{50C89E37-2D8F-4ACD-A3E7-5AC642BC093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38200" y="1825624"/>
            <a:ext cx="10265229" cy="5032375"/>
          </a:xfrm>
        </p:spPr>
      </p:pic>
    </p:spTree>
    <p:extLst>
      <p:ext uri="{BB962C8B-B14F-4D97-AF65-F5344CB8AC3E}">
        <p14:creationId xmlns:p14="http://schemas.microsoft.com/office/powerpoint/2010/main" xmlns="" val="1047663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a16="http://schemas.microsoft.com/office/drawing/2014/main" xmlns=""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p14="http://schemas.microsoft.com/office/powerpoint/2010/main" xmlns="" val="2112061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a16="http://schemas.microsoft.com/office/drawing/2014/main" xmlns="" id="{FB69A85B-E36C-49FD-8BA6-F70CCBDE7184}"/>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45029" y="1825624"/>
            <a:ext cx="9433249" cy="4491199"/>
          </a:xfrm>
        </p:spPr>
      </p:pic>
    </p:spTree>
    <p:extLst>
      <p:ext uri="{BB962C8B-B14F-4D97-AF65-F5344CB8AC3E}">
        <p14:creationId xmlns:p14="http://schemas.microsoft.com/office/powerpoint/2010/main" xmlns="" val="1084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a16="http://schemas.microsoft.com/office/drawing/2014/main" xmlns=""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p14="http://schemas.microsoft.com/office/powerpoint/2010/main" xmlns="" val="123106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a16="http://schemas.microsoft.com/office/drawing/2014/main" xmlns=""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xmlns=""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p14="http://schemas.microsoft.com/office/powerpoint/2010/main" xmlns="" val="264908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xmlns="" val="1403244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a16="http://schemas.microsoft.com/office/drawing/2014/main" xmlns=""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p14="http://schemas.microsoft.com/office/powerpoint/2010/main" xmlns="" val="61294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a16="http://schemas.microsoft.com/office/drawing/2014/main" xmlns=""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p14="http://schemas.microsoft.com/office/powerpoint/2010/main" xmlns="" val="269570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a16="http://schemas.microsoft.com/office/drawing/2014/main" xmlns=""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p14="http://schemas.microsoft.com/office/powerpoint/2010/main" xmlns="" val="37568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a16="http://schemas.microsoft.com/office/drawing/2014/main" xmlns="" id="{4E639143-BB9A-4A43-BA07-3866C1075D05}"/>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07797" y="1825625"/>
            <a:ext cx="9976406" cy="4351338"/>
          </a:xfrm>
        </p:spPr>
      </p:pic>
    </p:spTree>
    <p:extLst>
      <p:ext uri="{BB962C8B-B14F-4D97-AF65-F5344CB8AC3E}">
        <p14:creationId xmlns:p14="http://schemas.microsoft.com/office/powerpoint/2010/main" xmlns="" val="29051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a16="http://schemas.microsoft.com/office/drawing/2014/main" xmlns="" id="{CB246089-A961-48DA-9FC6-9CC49F6B6160}"/>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110343" y="1825624"/>
            <a:ext cx="9806473" cy="4491199"/>
          </a:xfrm>
        </p:spPr>
      </p:pic>
    </p:spTree>
    <p:extLst>
      <p:ext uri="{BB962C8B-B14F-4D97-AF65-F5344CB8AC3E}">
        <p14:creationId xmlns:p14="http://schemas.microsoft.com/office/powerpoint/2010/main" xmlns="" val="26962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a16="http://schemas.microsoft.com/office/drawing/2014/main" xmlns="" id="{AD56393A-5FAE-4DDA-A9BF-632084526F69}"/>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79714" y="1502229"/>
            <a:ext cx="10030408" cy="4674734"/>
          </a:xfrm>
        </p:spPr>
      </p:pic>
    </p:spTree>
    <p:extLst>
      <p:ext uri="{BB962C8B-B14F-4D97-AF65-F5344CB8AC3E}">
        <p14:creationId xmlns:p14="http://schemas.microsoft.com/office/powerpoint/2010/main" xmlns="" val="155320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a16="http://schemas.microsoft.com/office/drawing/2014/main" xmlns=""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p14="http://schemas.microsoft.com/office/powerpoint/2010/main" xmlns=""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a16="http://schemas.microsoft.com/office/drawing/2014/main" xmlns="" id="{CEF59311-604A-441C-88AF-9186C8513E22}"/>
              </a:ext>
            </a:extLst>
          </p:cNvPr>
          <p:cNvGraphicFramePr>
            <a:graphicFrameLocks noChangeAspect="1"/>
          </p:cNvGraphicFramePr>
          <p:nvPr>
            <p:extLst>
              <p:ext uri="{D42A27DB-BD31-4B8C-83A1-F6EECF244321}">
                <p14:modId xmlns:p14="http://schemas.microsoft.com/office/powerpoint/2010/main" xmlns="" val="1555589597"/>
              </p:ext>
            </p:extLst>
          </p:nvPr>
        </p:nvGraphicFramePr>
        <p:xfrm>
          <a:off x="838200" y="1825625"/>
          <a:ext cx="10515599" cy="5032375"/>
        </p:xfrm>
        <a:graphic>
          <a:graphicData uri="http://schemas.openxmlformats.org/presentationml/2006/ole">
            <p:oleObj spid="_x0000_s1086" name="Acrobat Document" r:id="rId3" imgW="8381941" imgH="6476790" progId="AcroExch.Document.DC">
              <p:embed/>
            </p:oleObj>
          </a:graphicData>
        </a:graphic>
      </p:graphicFrame>
    </p:spTree>
    <p:extLst>
      <p:ext uri="{BB962C8B-B14F-4D97-AF65-F5344CB8AC3E}">
        <p14:creationId xmlns:p14="http://schemas.microsoft.com/office/powerpoint/2010/main" xmlns=""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a16="http://schemas.microsoft.com/office/drawing/2014/main" xmlns="" id="{7A876604-5E77-476B-AA01-FA368E902C56}"/>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231641" y="3526971"/>
            <a:ext cx="9797143" cy="3264354"/>
          </a:xfrm>
          <a:prstGeom prst="rect">
            <a:avLst/>
          </a:prstGeom>
        </p:spPr>
      </p:pic>
    </p:spTree>
    <p:extLst>
      <p:ext uri="{BB962C8B-B14F-4D97-AF65-F5344CB8AC3E}">
        <p14:creationId xmlns:p14="http://schemas.microsoft.com/office/powerpoint/2010/main" xmlns=""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p14="http://schemas.microsoft.com/office/powerpoint/2010/main" xmlns=""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a16="http://schemas.microsoft.com/office/drawing/2014/main" xmlns="" id="{70EAE32C-01B9-4D24-8F7D-680E6749ACEE}"/>
              </a:ext>
            </a:extLst>
          </p:cNvPr>
          <p:cNvSpPr>
            <a:spLocks noGrp="1"/>
          </p:cNvSpPr>
          <p:nvPr>
            <p:ph idx="1"/>
          </p:nvPr>
        </p:nvSpPr>
        <p:spPr/>
        <p:txBody>
          <a:bodyPr>
            <a:normAutofit lnSpcReduction="10000"/>
          </a:bodyPr>
          <a:lstStyle/>
          <a:p>
            <a:r>
              <a:rPr lang="en-IN" dirty="0"/>
              <a:t>Introduction to Data science</a:t>
            </a:r>
          </a:p>
          <a:p>
            <a:r>
              <a:rPr lang="en-IN" dirty="0"/>
              <a:t>Python Data Sciences</a:t>
            </a:r>
          </a:p>
          <a:p>
            <a:r>
              <a:rPr lang="en-IN" dirty="0"/>
              <a:t>Introduction to Machine Learning</a:t>
            </a:r>
          </a:p>
          <a:p>
            <a:r>
              <a:rPr lang="en-IN" dirty="0"/>
              <a:t>AI vs ML Vs DL</a:t>
            </a:r>
          </a:p>
          <a:p>
            <a:r>
              <a:rPr lang="en-IN" dirty="0"/>
              <a:t>Machine learning examples</a:t>
            </a:r>
          </a:p>
          <a:p>
            <a:r>
              <a:rPr lang="en-IN" dirty="0"/>
              <a:t>Types of Machine Learning</a:t>
            </a:r>
          </a:p>
          <a:p>
            <a:r>
              <a:rPr lang="en-IN" dirty="0" err="1"/>
              <a:t>Numpy</a:t>
            </a:r>
            <a:endParaRPr lang="en-IN" dirty="0"/>
          </a:p>
          <a:p>
            <a:r>
              <a:rPr lang="en-IN" dirty="0"/>
              <a:t>Pandas</a:t>
            </a:r>
          </a:p>
          <a:p>
            <a:r>
              <a:rPr lang="en-IN" dirty="0" err="1"/>
              <a:t>Matlablib</a:t>
            </a:r>
            <a:endParaRPr lang="en-IN" dirty="0"/>
          </a:p>
          <a:p>
            <a:endParaRPr lang="en-IN" dirty="0"/>
          </a:p>
          <a:p>
            <a:endParaRPr lang="en-IN" dirty="0"/>
          </a:p>
        </p:txBody>
      </p:sp>
    </p:spTree>
    <p:extLst>
      <p:ext uri="{BB962C8B-B14F-4D97-AF65-F5344CB8AC3E}">
        <p14:creationId xmlns:p14="http://schemas.microsoft.com/office/powerpoint/2010/main" xmlns="" val="3754997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xmlns="" id="{76FFE8FA-B6B5-4CB9-80CB-380B18D98A68}"/>
              </a:ext>
            </a:extLst>
          </p:cNvPr>
          <p:cNvGraphicFramePr>
            <a:graphicFrameLocks noChangeAspect="1"/>
          </p:cNvGraphicFramePr>
          <p:nvPr>
            <p:extLst>
              <p:ext uri="{D42A27DB-BD31-4B8C-83A1-F6EECF244321}">
                <p14:modId xmlns:p14="http://schemas.microsoft.com/office/powerpoint/2010/main" xmlns="" val="2020347223"/>
              </p:ext>
            </p:extLst>
          </p:nvPr>
        </p:nvGraphicFramePr>
        <p:xfrm>
          <a:off x="838200" y="1825625"/>
          <a:ext cx="10515600" cy="4351338"/>
        </p:xfrm>
        <a:graphic>
          <a:graphicData uri="http://schemas.openxmlformats.org/presentationml/2006/ole">
            <p:oleObj spid="_x0000_s3129" name="Acrobat Document" r:id="rId3" imgW="6415596" imgH="4533847" progId="AcroExch.Document.DC">
              <p:embed/>
            </p:oleObj>
          </a:graphicData>
        </a:graphic>
      </p:graphicFrame>
    </p:spTree>
    <p:extLst>
      <p:ext uri="{BB962C8B-B14F-4D97-AF65-F5344CB8AC3E}">
        <p14:creationId xmlns:p14="http://schemas.microsoft.com/office/powerpoint/2010/main" xmlns=""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p14="http://schemas.microsoft.com/office/powerpoint/2010/main" xmlns=""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a16="http://schemas.microsoft.com/office/drawing/2014/main" xmlns="" id="{976F1E22-0BDC-415B-9C71-D119133E0D9A}"/>
              </a:ext>
            </a:extLst>
          </p:cNvPr>
          <p:cNvGraphicFramePr>
            <a:graphicFrameLocks noChangeAspect="1"/>
          </p:cNvGraphicFramePr>
          <p:nvPr>
            <p:extLst>
              <p:ext uri="{D42A27DB-BD31-4B8C-83A1-F6EECF244321}">
                <p14:modId xmlns:p14="http://schemas.microsoft.com/office/powerpoint/2010/main" xmlns="" val="2568296895"/>
              </p:ext>
            </p:extLst>
          </p:nvPr>
        </p:nvGraphicFramePr>
        <p:xfrm>
          <a:off x="838200" y="1825624"/>
          <a:ext cx="10515600" cy="4351337"/>
        </p:xfrm>
        <a:graphic>
          <a:graphicData uri="http://schemas.openxmlformats.org/presentationml/2006/ole">
            <p:oleObj spid="_x0000_s6176" name="Acrobat Document" r:id="rId3" imgW="6415596" imgH="4533847" progId="AcroExch.Document.DC">
              <p:embed/>
            </p:oleObj>
          </a:graphicData>
        </a:graphic>
      </p:graphicFrame>
    </p:spTree>
    <p:extLst>
      <p:ext uri="{BB962C8B-B14F-4D97-AF65-F5344CB8AC3E}">
        <p14:creationId xmlns:p14="http://schemas.microsoft.com/office/powerpoint/2010/main" xmlns=""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9363A-F999-4F1C-A157-8DDECEB7BD31}"/>
              </a:ext>
            </a:extLst>
          </p:cNvPr>
          <p:cNvSpPr>
            <a:spLocks noGrp="1"/>
          </p:cNvSpPr>
          <p:nvPr>
            <p:ph type="title"/>
          </p:nvPr>
        </p:nvSpPr>
        <p:spPr/>
        <p:txBody>
          <a:bodyPr/>
          <a:lstStyle/>
          <a:p>
            <a:endParaRPr lang="en-IN" dirty="0"/>
          </a:p>
        </p:txBody>
      </p:sp>
      <p:sp>
        <p:nvSpPr>
          <p:cNvPr id="6" name="Content Placeholder 5">
            <a:extLst>
              <a:ext uri="{FF2B5EF4-FFF2-40B4-BE49-F238E27FC236}">
                <a16:creationId xmlns:a16="http://schemas.microsoft.com/office/drawing/2014/main" xmlns="" id="{CA1A3682-9812-4A4F-9BC9-DEE8B5C7374C}"/>
              </a:ext>
            </a:extLst>
          </p:cNvPr>
          <p:cNvSpPr>
            <a:spLocks noGrp="1"/>
          </p:cNvSpPr>
          <p:nvPr>
            <p:ph idx="1"/>
          </p:nvPr>
        </p:nvSpPr>
        <p:spPr/>
        <p:txBody>
          <a:bodyPr anchor="ctr">
            <a:normAutofit/>
          </a:bodyPr>
          <a:lstStyle/>
          <a:p>
            <a:pPr marL="0" indent="0" algn="ctr">
              <a:buNone/>
            </a:pPr>
            <a:r>
              <a:rPr lang="en-US" sz="4000" b="1" dirty="0"/>
              <a:t>Thank </a:t>
            </a:r>
            <a:r>
              <a:rPr lang="en-US" sz="4000" b="1" dirty="0" smtClean="0"/>
              <a:t>You</a:t>
            </a:r>
          </a:p>
          <a:p>
            <a:pPr marL="0" indent="0" algn="ctr">
              <a:buNone/>
            </a:pPr>
            <a:r>
              <a:rPr lang="en-US" sz="4000" b="1" dirty="0" err="1" smtClean="0"/>
              <a:t>Raghu</a:t>
            </a:r>
            <a:r>
              <a:rPr lang="en-US" sz="4000" b="1" dirty="0" smtClean="0"/>
              <a:t> Prasad</a:t>
            </a:r>
          </a:p>
          <a:p>
            <a:pPr marL="0" indent="0" algn="ctr">
              <a:buNone/>
            </a:pPr>
            <a:r>
              <a:rPr lang="en-US" sz="4000" b="1" smtClean="0"/>
              <a:t>9845547471</a:t>
            </a:r>
            <a:endParaRPr lang="en-US" sz="4000" b="1" dirty="0"/>
          </a:p>
        </p:txBody>
      </p:sp>
    </p:spTree>
    <p:extLst>
      <p:ext uri="{BB962C8B-B14F-4D97-AF65-F5344CB8AC3E}">
        <p14:creationId xmlns:p14="http://schemas.microsoft.com/office/powerpoint/2010/main" xmlns="" val="411999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p14="http://schemas.microsoft.com/office/powerpoint/2010/main" xmlns="" val="3907019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a16="http://schemas.microsoft.com/office/drawing/2014/main" xmlns="" id="{74347515-EA01-47A2-9A67-191E21ED207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38334" y="2435289"/>
            <a:ext cx="10515601" cy="4057585"/>
          </a:xfrm>
          <a:prstGeom prst="rect">
            <a:avLst/>
          </a:prstGeom>
        </p:spPr>
      </p:pic>
    </p:spTree>
    <p:extLst>
      <p:ext uri="{BB962C8B-B14F-4D97-AF65-F5344CB8AC3E}">
        <p14:creationId xmlns:p14="http://schemas.microsoft.com/office/powerpoint/2010/main" xmlns="" val="118632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p14="http://schemas.microsoft.com/office/powerpoint/2010/main" xmlns="" val="3231706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a16="http://schemas.microsoft.com/office/drawing/2014/main" xmlns="" id="{9E1A00D6-BDFA-4F17-ADC9-61EDC0186AD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3862" y="2341984"/>
            <a:ext cx="11344275" cy="4239368"/>
          </a:xfrm>
          <a:prstGeom prst="rect">
            <a:avLst/>
          </a:prstGeom>
        </p:spPr>
      </p:pic>
    </p:spTree>
    <p:extLst>
      <p:ext uri="{BB962C8B-B14F-4D97-AF65-F5344CB8AC3E}">
        <p14:creationId xmlns:p14="http://schemas.microsoft.com/office/powerpoint/2010/main" xmlns="" val="1283523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xmlns="" id="{737AF809-BDF9-4846-94BD-78F7F64BF39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741576" y="3707752"/>
            <a:ext cx="5896946" cy="2857500"/>
          </a:xfrm>
          <a:prstGeom prst="rect">
            <a:avLst/>
          </a:prstGeom>
        </p:spPr>
      </p:pic>
    </p:spTree>
    <p:extLst>
      <p:ext uri="{BB962C8B-B14F-4D97-AF65-F5344CB8AC3E}">
        <p14:creationId xmlns:p14="http://schemas.microsoft.com/office/powerpoint/2010/main" xmlns="" val="141076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a16="http://schemas.microsoft.com/office/drawing/2014/main" xmlns=""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r>
              <a:rPr lang="en-US" dirty="0"/>
              <a:t/>
            </a: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p14="http://schemas.microsoft.com/office/powerpoint/2010/main" xmlns="" val="299254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12137</TotalTime>
  <Words>456</Words>
  <Application>Microsoft Office PowerPoint</Application>
  <PresentationFormat>Custom</PresentationFormat>
  <Paragraphs>106</Paragraphs>
  <Slides>33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Office Theme</vt:lpstr>
      <vt:lpstr>Acrobat Document</vt:lpstr>
      <vt:lpstr>Introduction  to Data Science and Machine Learning -</vt:lpstr>
      <vt:lpstr>Introduction</vt:lpstr>
      <vt:lpstr>Course Outline</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lenovo</cp:lastModifiedBy>
  <cp:revision>571</cp:revision>
  <dcterms:created xsi:type="dcterms:W3CDTF">2018-01-28T06:02:15Z</dcterms:created>
  <dcterms:modified xsi:type="dcterms:W3CDTF">2020-07-23T10:38:12Z</dcterms:modified>
</cp:coreProperties>
</file>